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sldIdLst>
    <p:sldId id="259" r:id="rId2"/>
  </p:sldIdLst>
  <p:sldSz cx="7772400" cy="10896600"/>
  <p:notesSz cx="6807200" cy="9939338"/>
  <p:defaultTextStyle>
    <a:defPPr>
      <a:defRPr lang="en-US"/>
    </a:defPPr>
    <a:lvl1pPr algn="l" rtl="0" eaLnBrk="0" fontAlgn="base" hangingPunct="0">
      <a:spcBef>
        <a:spcPct val="0"/>
      </a:spcBef>
      <a:spcAft>
        <a:spcPct val="0"/>
      </a:spcAft>
      <a:defRPr sz="4200" kern="1200">
        <a:solidFill>
          <a:srgbClr val="000000"/>
        </a:solidFill>
        <a:latin typeface="ヒラギノ角ゴ Pro W3" charset="0"/>
        <a:ea typeface="ヒラギノ角ゴ Pro W3" charset="0"/>
        <a:cs typeface="ヒラギノ角ゴ Pro W3" charset="0"/>
        <a:sym typeface="ヒラギノ角ゴ Pro W3" charset="0"/>
      </a:defRPr>
    </a:lvl1pPr>
    <a:lvl2pPr marL="457200" algn="l" rtl="0" eaLnBrk="0" fontAlgn="base" hangingPunct="0">
      <a:spcBef>
        <a:spcPct val="0"/>
      </a:spcBef>
      <a:spcAft>
        <a:spcPct val="0"/>
      </a:spcAft>
      <a:defRPr sz="4200" kern="1200">
        <a:solidFill>
          <a:srgbClr val="000000"/>
        </a:solidFill>
        <a:latin typeface="ヒラギノ角ゴ Pro W3" charset="0"/>
        <a:ea typeface="ヒラギノ角ゴ Pro W3" charset="0"/>
        <a:cs typeface="ヒラギノ角ゴ Pro W3" charset="0"/>
        <a:sym typeface="ヒラギノ角ゴ Pro W3" charset="0"/>
      </a:defRPr>
    </a:lvl2pPr>
    <a:lvl3pPr marL="914400" algn="l" rtl="0" eaLnBrk="0" fontAlgn="base" hangingPunct="0">
      <a:spcBef>
        <a:spcPct val="0"/>
      </a:spcBef>
      <a:spcAft>
        <a:spcPct val="0"/>
      </a:spcAft>
      <a:defRPr sz="4200" kern="1200">
        <a:solidFill>
          <a:srgbClr val="000000"/>
        </a:solidFill>
        <a:latin typeface="ヒラギノ角ゴ Pro W3" charset="0"/>
        <a:ea typeface="ヒラギノ角ゴ Pro W3" charset="0"/>
        <a:cs typeface="ヒラギノ角ゴ Pro W3" charset="0"/>
        <a:sym typeface="ヒラギノ角ゴ Pro W3" charset="0"/>
      </a:defRPr>
    </a:lvl3pPr>
    <a:lvl4pPr marL="1371600" algn="l" rtl="0" eaLnBrk="0" fontAlgn="base" hangingPunct="0">
      <a:spcBef>
        <a:spcPct val="0"/>
      </a:spcBef>
      <a:spcAft>
        <a:spcPct val="0"/>
      </a:spcAft>
      <a:defRPr sz="4200" kern="1200">
        <a:solidFill>
          <a:srgbClr val="000000"/>
        </a:solidFill>
        <a:latin typeface="ヒラギノ角ゴ Pro W3" charset="0"/>
        <a:ea typeface="ヒラギノ角ゴ Pro W3" charset="0"/>
        <a:cs typeface="ヒラギノ角ゴ Pro W3" charset="0"/>
        <a:sym typeface="ヒラギノ角ゴ Pro W3" charset="0"/>
      </a:defRPr>
    </a:lvl4pPr>
    <a:lvl5pPr marL="1828800" algn="l" rtl="0" eaLnBrk="0" fontAlgn="base" hangingPunct="0">
      <a:spcBef>
        <a:spcPct val="0"/>
      </a:spcBef>
      <a:spcAft>
        <a:spcPct val="0"/>
      </a:spcAft>
      <a:defRPr sz="4200" kern="1200">
        <a:solidFill>
          <a:srgbClr val="000000"/>
        </a:solidFill>
        <a:latin typeface="ヒラギノ角ゴ Pro W3" charset="0"/>
        <a:ea typeface="ヒラギノ角ゴ Pro W3" charset="0"/>
        <a:cs typeface="ヒラギノ角ゴ Pro W3" charset="0"/>
        <a:sym typeface="ヒラギノ角ゴ Pro W3" charset="0"/>
      </a:defRPr>
    </a:lvl5pPr>
    <a:lvl6pPr marL="2286000" algn="l" defTabSz="457200" rtl="0" eaLnBrk="1" latinLnBrk="0" hangingPunct="1">
      <a:defRPr sz="4200" kern="1200">
        <a:solidFill>
          <a:srgbClr val="000000"/>
        </a:solidFill>
        <a:latin typeface="ヒラギノ角ゴ Pro W3" charset="0"/>
        <a:ea typeface="ヒラギノ角ゴ Pro W3" charset="0"/>
        <a:cs typeface="ヒラギノ角ゴ Pro W3" charset="0"/>
        <a:sym typeface="ヒラギノ角ゴ Pro W3" charset="0"/>
      </a:defRPr>
    </a:lvl6pPr>
    <a:lvl7pPr marL="2743200" algn="l" defTabSz="457200" rtl="0" eaLnBrk="1" latinLnBrk="0" hangingPunct="1">
      <a:defRPr sz="4200" kern="1200">
        <a:solidFill>
          <a:srgbClr val="000000"/>
        </a:solidFill>
        <a:latin typeface="ヒラギノ角ゴ Pro W3" charset="0"/>
        <a:ea typeface="ヒラギノ角ゴ Pro W3" charset="0"/>
        <a:cs typeface="ヒラギノ角ゴ Pro W3" charset="0"/>
        <a:sym typeface="ヒラギノ角ゴ Pro W3" charset="0"/>
      </a:defRPr>
    </a:lvl7pPr>
    <a:lvl8pPr marL="3200400" algn="l" defTabSz="457200" rtl="0" eaLnBrk="1" latinLnBrk="0" hangingPunct="1">
      <a:defRPr sz="4200" kern="1200">
        <a:solidFill>
          <a:srgbClr val="000000"/>
        </a:solidFill>
        <a:latin typeface="ヒラギノ角ゴ Pro W3" charset="0"/>
        <a:ea typeface="ヒラギノ角ゴ Pro W3" charset="0"/>
        <a:cs typeface="ヒラギノ角ゴ Pro W3" charset="0"/>
        <a:sym typeface="ヒラギノ角ゴ Pro W3" charset="0"/>
      </a:defRPr>
    </a:lvl8pPr>
    <a:lvl9pPr marL="3657600" algn="l" defTabSz="457200" rtl="0" eaLnBrk="1" latinLnBrk="0" hangingPunct="1">
      <a:defRPr sz="4200" kern="1200">
        <a:solidFill>
          <a:srgbClr val="000000"/>
        </a:solidFill>
        <a:latin typeface="ヒラギノ角ゴ Pro W3" charset="0"/>
        <a:ea typeface="ヒラギノ角ゴ Pro W3" charset="0"/>
        <a:cs typeface="ヒラギノ角ゴ Pro W3" charset="0"/>
        <a:sym typeface="ヒラギノ角ゴ Pro W3" charset="0"/>
      </a:defRPr>
    </a:lvl9pPr>
  </p:defaultTextStyle>
  <p:extLst>
    <p:ext uri="{EFAFB233-063F-42B5-8137-9DF3F51BA10A}">
      <p15:sldGuideLst xmlns:p15="http://schemas.microsoft.com/office/powerpoint/2012/main">
        <p15:guide id="1" orient="horz" pos="3432">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5E5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2712" y="102"/>
      </p:cViewPr>
      <p:guideLst>
        <p:guide orient="horz" pos="3432"/>
        <p:guide pos="244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71550" y="1782763"/>
            <a:ext cx="5829300" cy="3794125"/>
          </a:xfrm>
          <a:prstGeom prst="rect">
            <a:avLst/>
          </a:prstGeom>
        </p:spPr>
        <p:txBody>
          <a:bodyPr anchor="b"/>
          <a:lstStyle>
            <a:lvl1pPr algn="ctr">
              <a:defRPr sz="6000"/>
            </a:lvl1pPr>
          </a:lstStyle>
          <a:p>
            <a:r>
              <a:rPr lang="ja-JP" altLang="en-US"/>
              <a:t>マスター タイトルの書式設定</a:t>
            </a:r>
          </a:p>
        </p:txBody>
      </p:sp>
      <p:sp>
        <p:nvSpPr>
          <p:cNvPr id="3" name="サブタイトル 2"/>
          <p:cNvSpPr>
            <a:spLocks noGrp="1"/>
          </p:cNvSpPr>
          <p:nvPr>
            <p:ph type="subTitle" idx="1"/>
          </p:nvPr>
        </p:nvSpPr>
        <p:spPr>
          <a:xfrm>
            <a:off x="971550" y="5722938"/>
            <a:ext cx="5829300" cy="2630487"/>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Tree>
    <p:extLst>
      <p:ext uri="{BB962C8B-B14F-4D97-AF65-F5344CB8AC3E}">
        <p14:creationId xmlns:p14="http://schemas.microsoft.com/office/powerpoint/2010/main" val="324813688"/>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534988" y="579438"/>
            <a:ext cx="6702425" cy="2106612"/>
          </a:xfrm>
          <a:prstGeom prst="rect">
            <a:avLst/>
          </a:prstGeom>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34988" y="2900363"/>
            <a:ext cx="6702425" cy="6913562"/>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00721847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562600" y="579438"/>
            <a:ext cx="1674813" cy="9234487"/>
          </a:xfrm>
          <a:prstGeom prst="rect">
            <a:avLst/>
          </a:prstGeo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34988" y="579438"/>
            <a:ext cx="4875212" cy="9234487"/>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099414020"/>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988" y="579438"/>
            <a:ext cx="6702425" cy="2106612"/>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idx="1"/>
          </p:nvPr>
        </p:nvSpPr>
        <p:spPr>
          <a:xfrm>
            <a:off x="534988" y="2900363"/>
            <a:ext cx="6702425" cy="691356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36756480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30225" y="2716213"/>
            <a:ext cx="6704013" cy="4532312"/>
          </a:xfrm>
          <a:prstGeom prst="rect">
            <a:avLst/>
          </a:prstGeom>
        </p:spPr>
        <p:txBody>
          <a:bodyPr anchor="b"/>
          <a:lstStyle>
            <a:lvl1pPr>
              <a:defRPr sz="6000"/>
            </a:lvl1pPr>
          </a:lstStyle>
          <a:p>
            <a:r>
              <a:rPr lang="ja-JP" altLang="en-US"/>
              <a:t>マスター タイトルの書式設定</a:t>
            </a:r>
          </a:p>
        </p:txBody>
      </p:sp>
      <p:sp>
        <p:nvSpPr>
          <p:cNvPr id="3" name="テキスト プレースホルダー 2"/>
          <p:cNvSpPr>
            <a:spLocks noGrp="1"/>
          </p:cNvSpPr>
          <p:nvPr>
            <p:ph type="body" idx="1"/>
          </p:nvPr>
        </p:nvSpPr>
        <p:spPr>
          <a:xfrm>
            <a:off x="530225" y="7291388"/>
            <a:ext cx="6704013" cy="2384425"/>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Tree>
    <p:extLst>
      <p:ext uri="{BB962C8B-B14F-4D97-AF65-F5344CB8AC3E}">
        <p14:creationId xmlns:p14="http://schemas.microsoft.com/office/powerpoint/2010/main" val="337614219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988" y="579438"/>
            <a:ext cx="6702425" cy="2106612"/>
          </a:xfrm>
          <a:prstGeom prst="rect">
            <a:avLst/>
          </a:prstGeom>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34988" y="2900363"/>
            <a:ext cx="3275012" cy="691356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3962400" y="2900363"/>
            <a:ext cx="3275013" cy="6913562"/>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1031783387"/>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34988" y="579438"/>
            <a:ext cx="6704012" cy="2106612"/>
          </a:xfrm>
          <a:prstGeom prst="rect">
            <a:avLst/>
          </a:prstGeom>
        </p:spPr>
        <p:txBody>
          <a:bodyPr/>
          <a:lstStyle/>
          <a:p>
            <a:r>
              <a:rPr lang="ja-JP" altLang="en-US"/>
              <a:t>マスター タイトルの書式設定</a:t>
            </a:r>
          </a:p>
        </p:txBody>
      </p:sp>
      <p:sp>
        <p:nvSpPr>
          <p:cNvPr id="3" name="テキスト プレースホルダー 2"/>
          <p:cNvSpPr>
            <a:spLocks noGrp="1"/>
          </p:cNvSpPr>
          <p:nvPr>
            <p:ph type="body" idx="1"/>
          </p:nvPr>
        </p:nvSpPr>
        <p:spPr>
          <a:xfrm>
            <a:off x="534988" y="2671763"/>
            <a:ext cx="3287712" cy="13081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534988" y="3979863"/>
            <a:ext cx="3287712" cy="585470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3935413" y="2671763"/>
            <a:ext cx="3303587" cy="13081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3935413" y="3979863"/>
            <a:ext cx="3303587" cy="5854700"/>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5753151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534988" y="579438"/>
            <a:ext cx="6702425" cy="2106612"/>
          </a:xfrm>
          <a:prstGeom prst="rect">
            <a:avLst/>
          </a:prstGeom>
        </p:spPr>
        <p:txBody>
          <a:bodyPr/>
          <a:lstStyle/>
          <a:p>
            <a:r>
              <a:rPr lang="ja-JP" altLang="en-US"/>
              <a:t>マスター タイトルの書式設定</a:t>
            </a:r>
          </a:p>
        </p:txBody>
      </p:sp>
    </p:spTree>
    <p:extLst>
      <p:ext uri="{BB962C8B-B14F-4D97-AF65-F5344CB8AC3E}">
        <p14:creationId xmlns:p14="http://schemas.microsoft.com/office/powerpoint/2010/main" val="3027069975"/>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184528233"/>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988" y="727075"/>
            <a:ext cx="2506662" cy="2541588"/>
          </a:xfrm>
          <a:prstGeom prst="rect">
            <a:avLst/>
          </a:prstGeom>
        </p:spPr>
        <p:txBody>
          <a:bodyPr anchor="b"/>
          <a:lstStyle>
            <a:lvl1pPr>
              <a:defRPr sz="3200"/>
            </a:lvl1pPr>
          </a:lstStyle>
          <a:p>
            <a:r>
              <a:rPr lang="ja-JP" altLang="en-US"/>
              <a:t>マスター タイトルの書式設定</a:t>
            </a:r>
          </a:p>
        </p:txBody>
      </p:sp>
      <p:sp>
        <p:nvSpPr>
          <p:cNvPr id="3" name="コンテンツ プレースホルダー 2"/>
          <p:cNvSpPr>
            <a:spLocks noGrp="1"/>
          </p:cNvSpPr>
          <p:nvPr>
            <p:ph idx="1"/>
          </p:nvPr>
        </p:nvSpPr>
        <p:spPr>
          <a:xfrm>
            <a:off x="3303588" y="1568450"/>
            <a:ext cx="3935412" cy="77438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534988" y="3268663"/>
            <a:ext cx="2506662" cy="6056312"/>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402096580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34988" y="727075"/>
            <a:ext cx="2506662" cy="2541588"/>
          </a:xfrm>
          <a:prstGeom prst="rect">
            <a:avLst/>
          </a:prstGeom>
        </p:spPr>
        <p:txBody>
          <a:bodyPr anchor="b"/>
          <a:lstStyle>
            <a:lvl1pPr>
              <a:defRPr sz="3200"/>
            </a:lvl1pPr>
          </a:lstStyle>
          <a:p>
            <a:r>
              <a:rPr lang="ja-JP" altLang="en-US"/>
              <a:t>マスター タイトルの書式設定</a:t>
            </a:r>
          </a:p>
        </p:txBody>
      </p:sp>
      <p:sp>
        <p:nvSpPr>
          <p:cNvPr id="3" name="図プレースホルダー 2"/>
          <p:cNvSpPr>
            <a:spLocks noGrp="1"/>
          </p:cNvSpPr>
          <p:nvPr>
            <p:ph type="pic" idx="1"/>
          </p:nvPr>
        </p:nvSpPr>
        <p:spPr>
          <a:xfrm>
            <a:off x="3303588" y="1568450"/>
            <a:ext cx="3935412" cy="77438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sym typeface="Calibri" panose="020F0502020204030204" pitchFamily="34" charset="0"/>
            </a:endParaRPr>
          </a:p>
        </p:txBody>
      </p:sp>
      <p:sp>
        <p:nvSpPr>
          <p:cNvPr id="4" name="テキスト プレースホルダー 3"/>
          <p:cNvSpPr>
            <a:spLocks noGrp="1"/>
          </p:cNvSpPr>
          <p:nvPr>
            <p:ph type="body" sz="half" idx="2"/>
          </p:nvPr>
        </p:nvSpPr>
        <p:spPr>
          <a:xfrm>
            <a:off x="534988" y="3268663"/>
            <a:ext cx="2506662" cy="6056312"/>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Tree>
    <p:extLst>
      <p:ext uri="{BB962C8B-B14F-4D97-AF65-F5344CB8AC3E}">
        <p14:creationId xmlns:p14="http://schemas.microsoft.com/office/powerpoint/2010/main" val="2773252247"/>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l" rtl="0" eaLnBrk="0" fontAlgn="base" hangingPunct="0">
        <a:lnSpc>
          <a:spcPct val="90000"/>
        </a:lnSpc>
        <a:spcBef>
          <a:spcPct val="0"/>
        </a:spcBef>
        <a:spcAft>
          <a:spcPct val="0"/>
        </a:spcAft>
        <a:defRPr sz="3700" kern="1200">
          <a:solidFill>
            <a:schemeClr val="tx1"/>
          </a:solidFill>
          <a:latin typeface="+mj-lt"/>
          <a:ea typeface="+mj-ea"/>
          <a:cs typeface="+mj-cs"/>
          <a:sym typeface="Lucida Grande" charset="0"/>
        </a:defRPr>
      </a:lvl1pPr>
      <a:lvl2pPr algn="l" rtl="0" eaLnBrk="0" fontAlgn="base" hangingPunct="0">
        <a:lnSpc>
          <a:spcPct val="90000"/>
        </a:lnSpc>
        <a:spcBef>
          <a:spcPct val="0"/>
        </a:spcBef>
        <a:spcAft>
          <a:spcPct val="0"/>
        </a:spcAft>
        <a:defRPr sz="3700">
          <a:solidFill>
            <a:schemeClr val="tx1"/>
          </a:solidFill>
          <a:latin typeface="Lucida Grande" charset="0"/>
          <a:ea typeface="ヒラギノ角ゴ ProN W3" charset="0"/>
          <a:cs typeface="ヒラギノ角ゴ ProN W3" charset="0"/>
          <a:sym typeface="Lucida Grande" charset="0"/>
        </a:defRPr>
      </a:lvl2pPr>
      <a:lvl3pPr algn="l" rtl="0" eaLnBrk="0" fontAlgn="base" hangingPunct="0">
        <a:lnSpc>
          <a:spcPct val="90000"/>
        </a:lnSpc>
        <a:spcBef>
          <a:spcPct val="0"/>
        </a:spcBef>
        <a:spcAft>
          <a:spcPct val="0"/>
        </a:spcAft>
        <a:defRPr sz="3700">
          <a:solidFill>
            <a:schemeClr val="tx1"/>
          </a:solidFill>
          <a:latin typeface="Lucida Grande" charset="0"/>
          <a:ea typeface="ヒラギノ角ゴ ProN W3" charset="0"/>
          <a:cs typeface="ヒラギノ角ゴ ProN W3" charset="0"/>
          <a:sym typeface="Lucida Grande" charset="0"/>
        </a:defRPr>
      </a:lvl3pPr>
      <a:lvl4pPr algn="l" rtl="0" eaLnBrk="0" fontAlgn="base" hangingPunct="0">
        <a:lnSpc>
          <a:spcPct val="90000"/>
        </a:lnSpc>
        <a:spcBef>
          <a:spcPct val="0"/>
        </a:spcBef>
        <a:spcAft>
          <a:spcPct val="0"/>
        </a:spcAft>
        <a:defRPr sz="3700">
          <a:solidFill>
            <a:schemeClr val="tx1"/>
          </a:solidFill>
          <a:latin typeface="Lucida Grande" charset="0"/>
          <a:ea typeface="ヒラギノ角ゴ ProN W3" charset="0"/>
          <a:cs typeface="ヒラギノ角ゴ ProN W3" charset="0"/>
          <a:sym typeface="Lucida Grande" charset="0"/>
        </a:defRPr>
      </a:lvl4pPr>
      <a:lvl5pPr algn="l" rtl="0" eaLnBrk="0" fontAlgn="base" hangingPunct="0">
        <a:lnSpc>
          <a:spcPct val="90000"/>
        </a:lnSpc>
        <a:spcBef>
          <a:spcPct val="0"/>
        </a:spcBef>
        <a:spcAft>
          <a:spcPct val="0"/>
        </a:spcAft>
        <a:defRPr sz="3700">
          <a:solidFill>
            <a:schemeClr val="tx1"/>
          </a:solidFill>
          <a:latin typeface="Lucida Grande" charset="0"/>
          <a:ea typeface="ヒラギノ角ゴ ProN W3" charset="0"/>
          <a:cs typeface="ヒラギノ角ゴ ProN W3" charset="0"/>
          <a:sym typeface="Lucida Grande" charset="0"/>
        </a:defRPr>
      </a:lvl5pPr>
      <a:lvl6pPr marL="457200" algn="l" rtl="0" fontAlgn="base">
        <a:lnSpc>
          <a:spcPct val="90000"/>
        </a:lnSpc>
        <a:spcBef>
          <a:spcPct val="0"/>
        </a:spcBef>
        <a:spcAft>
          <a:spcPct val="0"/>
        </a:spcAft>
        <a:defRPr sz="3700">
          <a:solidFill>
            <a:schemeClr val="tx1"/>
          </a:solidFill>
          <a:latin typeface="Lucida Grande" charset="0"/>
          <a:ea typeface="ヒラギノ角ゴ ProN W3" charset="0"/>
          <a:cs typeface="ヒラギノ角ゴ ProN W3" charset="0"/>
          <a:sym typeface="Lucida Grande" charset="0"/>
        </a:defRPr>
      </a:lvl6pPr>
      <a:lvl7pPr marL="914400" algn="l" rtl="0" fontAlgn="base">
        <a:lnSpc>
          <a:spcPct val="90000"/>
        </a:lnSpc>
        <a:spcBef>
          <a:spcPct val="0"/>
        </a:spcBef>
        <a:spcAft>
          <a:spcPct val="0"/>
        </a:spcAft>
        <a:defRPr sz="3700">
          <a:solidFill>
            <a:schemeClr val="tx1"/>
          </a:solidFill>
          <a:latin typeface="Lucida Grande" charset="0"/>
          <a:ea typeface="ヒラギノ角ゴ ProN W3" charset="0"/>
          <a:cs typeface="ヒラギノ角ゴ ProN W3" charset="0"/>
          <a:sym typeface="Lucida Grande" charset="0"/>
        </a:defRPr>
      </a:lvl7pPr>
      <a:lvl8pPr marL="1371600" algn="l" rtl="0" fontAlgn="base">
        <a:lnSpc>
          <a:spcPct val="90000"/>
        </a:lnSpc>
        <a:spcBef>
          <a:spcPct val="0"/>
        </a:spcBef>
        <a:spcAft>
          <a:spcPct val="0"/>
        </a:spcAft>
        <a:defRPr sz="3700">
          <a:solidFill>
            <a:schemeClr val="tx1"/>
          </a:solidFill>
          <a:latin typeface="Lucida Grande" charset="0"/>
          <a:ea typeface="ヒラギノ角ゴ ProN W3" charset="0"/>
          <a:cs typeface="ヒラギノ角ゴ ProN W3" charset="0"/>
          <a:sym typeface="Lucida Grande" charset="0"/>
        </a:defRPr>
      </a:lvl8pPr>
      <a:lvl9pPr marL="1828800" algn="l" rtl="0" fontAlgn="base">
        <a:lnSpc>
          <a:spcPct val="90000"/>
        </a:lnSpc>
        <a:spcBef>
          <a:spcPct val="0"/>
        </a:spcBef>
        <a:spcAft>
          <a:spcPct val="0"/>
        </a:spcAft>
        <a:defRPr sz="3700">
          <a:solidFill>
            <a:schemeClr val="tx1"/>
          </a:solidFill>
          <a:latin typeface="Lucida Grande" charset="0"/>
          <a:ea typeface="ヒラギノ角ゴ ProN W3" charset="0"/>
          <a:cs typeface="ヒラギノ角ゴ ProN W3" charset="0"/>
          <a:sym typeface="Lucida Grande" charset="0"/>
        </a:defRPr>
      </a:lvl9pPr>
    </p:titleStyle>
    <p:bodyStyle>
      <a:lvl1pPr marL="193675" indent="-193675" algn="l" rtl="0" eaLnBrk="0" fontAlgn="base" hangingPunct="0">
        <a:lnSpc>
          <a:spcPct val="90000"/>
        </a:lnSpc>
        <a:spcBef>
          <a:spcPts val="800"/>
        </a:spcBef>
        <a:spcAft>
          <a:spcPct val="0"/>
        </a:spcAft>
        <a:buClr>
          <a:srgbClr val="000000"/>
        </a:buClr>
        <a:buSzPct val="100000"/>
        <a:buFont typeface="Arial" charset="0"/>
        <a:buChar char="•"/>
        <a:defRPr sz="2300" kern="1200">
          <a:solidFill>
            <a:schemeClr val="tx1"/>
          </a:solidFill>
          <a:latin typeface="+mn-lt"/>
          <a:ea typeface="+mn-ea"/>
          <a:cs typeface="+mn-cs"/>
          <a:sym typeface="Calibri" charset="0"/>
        </a:defRPr>
      </a:lvl1pPr>
      <a:lvl2pPr marL="582613" indent="-195263" algn="l" rtl="0" eaLnBrk="0" fontAlgn="base" hangingPunct="0">
        <a:lnSpc>
          <a:spcPct val="90000"/>
        </a:lnSpc>
        <a:spcBef>
          <a:spcPts val="400"/>
        </a:spcBef>
        <a:spcAft>
          <a:spcPct val="0"/>
        </a:spcAft>
        <a:buClr>
          <a:srgbClr val="000000"/>
        </a:buClr>
        <a:buSzPct val="100000"/>
        <a:buFont typeface="Arial" charset="0"/>
        <a:buChar char="•"/>
        <a:defRPr sz="2000" kern="1200">
          <a:solidFill>
            <a:schemeClr val="tx1"/>
          </a:solidFill>
          <a:latin typeface="+mn-lt"/>
          <a:ea typeface="+mn-ea"/>
          <a:cs typeface="+mn-cs"/>
          <a:sym typeface="Calibri" charset="0"/>
        </a:defRPr>
      </a:lvl2pPr>
      <a:lvl3pPr marL="971550" indent="-195263" algn="l" rtl="0" eaLnBrk="0" fontAlgn="base" hangingPunct="0">
        <a:lnSpc>
          <a:spcPct val="90000"/>
        </a:lnSpc>
        <a:spcBef>
          <a:spcPts val="400"/>
        </a:spcBef>
        <a:spcAft>
          <a:spcPct val="0"/>
        </a:spcAft>
        <a:buClr>
          <a:srgbClr val="000000"/>
        </a:buClr>
        <a:buSzPct val="100000"/>
        <a:buFont typeface="Arial" charset="0"/>
        <a:buChar char="•"/>
        <a:defRPr sz="1700" kern="1200">
          <a:solidFill>
            <a:schemeClr val="tx1"/>
          </a:solidFill>
          <a:latin typeface="+mn-lt"/>
          <a:ea typeface="+mn-ea"/>
          <a:cs typeface="+mn-cs"/>
          <a:sym typeface="Calibri" charset="0"/>
        </a:defRPr>
      </a:lvl3pPr>
      <a:lvl4pPr marL="1360488" indent="-195263" algn="l" rtl="0" eaLnBrk="0" fontAlgn="base" hangingPunct="0">
        <a:lnSpc>
          <a:spcPct val="90000"/>
        </a:lnSpc>
        <a:spcBef>
          <a:spcPts val="400"/>
        </a:spcBef>
        <a:spcAft>
          <a:spcPct val="0"/>
        </a:spcAft>
        <a:buClr>
          <a:srgbClr val="000000"/>
        </a:buClr>
        <a:buSzPct val="100000"/>
        <a:buFont typeface="Arial" charset="0"/>
        <a:buChar char="•"/>
        <a:defRPr sz="1500" kern="1200">
          <a:solidFill>
            <a:schemeClr val="tx1"/>
          </a:solidFill>
          <a:latin typeface="+mn-lt"/>
          <a:ea typeface="+mn-ea"/>
          <a:cs typeface="+mn-cs"/>
          <a:sym typeface="Calibri" charset="0"/>
        </a:defRPr>
      </a:lvl4pPr>
      <a:lvl5pPr marL="1747838" indent="-193675" algn="l" rtl="0" eaLnBrk="0" fontAlgn="base" hangingPunct="0">
        <a:lnSpc>
          <a:spcPct val="90000"/>
        </a:lnSpc>
        <a:spcBef>
          <a:spcPts val="400"/>
        </a:spcBef>
        <a:spcAft>
          <a:spcPct val="0"/>
        </a:spcAft>
        <a:buClr>
          <a:srgbClr val="000000"/>
        </a:buClr>
        <a:buSzPct val="100000"/>
        <a:buFont typeface="Arial" charset="0"/>
        <a:buChar char="•"/>
        <a:defRPr sz="1500" kern="1200">
          <a:solidFill>
            <a:schemeClr val="tx1"/>
          </a:solidFill>
          <a:latin typeface="+mn-lt"/>
          <a:ea typeface="+mn-ea"/>
          <a:cs typeface="+mn-cs"/>
          <a:sym typeface="Calibri"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4987" y="385791"/>
            <a:ext cx="6702425" cy="504056"/>
          </a:xfrm>
        </p:spPr>
        <p:txBody>
          <a:bodyPr/>
          <a:lstStyle/>
          <a:p>
            <a:pPr algn="ctr"/>
            <a:r>
              <a:rPr kumimoji="1" lang="ja-JP" altLang="en-US" dirty="0"/>
              <a:t>ふくい味紀行申込書</a:t>
            </a:r>
          </a:p>
        </p:txBody>
      </p:sp>
      <p:sp>
        <p:nvSpPr>
          <p:cNvPr id="4" name="テキスト ボックス 3"/>
          <p:cNvSpPr txBox="1"/>
          <p:nvPr/>
        </p:nvSpPr>
        <p:spPr>
          <a:xfrm>
            <a:off x="0" y="62485"/>
            <a:ext cx="3672408" cy="523220"/>
          </a:xfrm>
          <a:prstGeom prst="rect">
            <a:avLst/>
          </a:prstGeom>
          <a:noFill/>
        </p:spPr>
        <p:txBody>
          <a:bodyPr wrap="square" rtlCol="0">
            <a:spAutoFit/>
          </a:bodyPr>
          <a:lstStyle/>
          <a:p>
            <a:r>
              <a:rPr kumimoji="1" lang="ja-JP" altLang="en-US" sz="1400" dirty="0"/>
              <a:t>群馬県庁生協　行</a:t>
            </a:r>
            <a:endParaRPr kumimoji="1" lang="en-US" altLang="ja-JP" sz="1400" dirty="0"/>
          </a:p>
          <a:p>
            <a:r>
              <a:rPr kumimoji="1" lang="ja-JP" altLang="en-US" sz="1400" dirty="0"/>
              <a:t>（</a:t>
            </a:r>
            <a:r>
              <a:rPr kumimoji="1" lang="en-US" altLang="ja-JP" sz="1400" dirty="0"/>
              <a:t>FAX</a:t>
            </a:r>
            <a:r>
              <a:rPr kumimoji="1" lang="ja-JP" altLang="en-US" sz="1400" dirty="0"/>
              <a:t>：</a:t>
            </a:r>
            <a:r>
              <a:rPr kumimoji="1" lang="en-US" altLang="ja-JP" sz="1400"/>
              <a:t>027-221-4029)</a:t>
            </a:r>
            <a:endParaRPr kumimoji="1" lang="en-US" altLang="ja-JP" sz="1400" dirty="0"/>
          </a:p>
        </p:txBody>
      </p:sp>
      <p:sp>
        <p:nvSpPr>
          <p:cNvPr id="5" name="テキスト ボックス 4"/>
          <p:cNvSpPr txBox="1"/>
          <p:nvPr/>
        </p:nvSpPr>
        <p:spPr>
          <a:xfrm>
            <a:off x="221828" y="3504565"/>
            <a:ext cx="3232323" cy="307777"/>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1400" dirty="0"/>
              <a:t>組合員（申込者）または送り主</a:t>
            </a:r>
          </a:p>
        </p:txBody>
      </p:sp>
      <p:graphicFrame>
        <p:nvGraphicFramePr>
          <p:cNvPr id="6" name="表 5"/>
          <p:cNvGraphicFramePr>
            <a:graphicFrameLocks noGrp="1"/>
          </p:cNvGraphicFramePr>
          <p:nvPr>
            <p:extLst>
              <p:ext uri="{D42A27DB-BD31-4B8C-83A1-F6EECF244321}">
                <p14:modId xmlns:p14="http://schemas.microsoft.com/office/powerpoint/2010/main" val="2747655551"/>
              </p:ext>
            </p:extLst>
          </p:nvPr>
        </p:nvGraphicFramePr>
        <p:xfrm>
          <a:off x="490444" y="3794746"/>
          <a:ext cx="6913884" cy="1097280"/>
        </p:xfrm>
        <a:graphic>
          <a:graphicData uri="http://schemas.openxmlformats.org/drawingml/2006/table">
            <a:tbl>
              <a:tblPr firstRow="1" bandRow="1">
                <a:tableStyleId>{5940675A-B579-460E-94D1-54222C63F5DA}</a:tableStyleId>
              </a:tblPr>
              <a:tblGrid>
                <a:gridCol w="1452545">
                  <a:extLst>
                    <a:ext uri="{9D8B030D-6E8A-4147-A177-3AD203B41FA5}">
                      <a16:colId xmlns:a16="http://schemas.microsoft.com/office/drawing/2014/main" val="20000"/>
                    </a:ext>
                  </a:extLst>
                </a:gridCol>
                <a:gridCol w="1470846">
                  <a:extLst>
                    <a:ext uri="{9D8B030D-6E8A-4147-A177-3AD203B41FA5}">
                      <a16:colId xmlns:a16="http://schemas.microsoft.com/office/drawing/2014/main" val="20001"/>
                    </a:ext>
                  </a:extLst>
                </a:gridCol>
                <a:gridCol w="966157">
                  <a:extLst>
                    <a:ext uri="{9D8B030D-6E8A-4147-A177-3AD203B41FA5}">
                      <a16:colId xmlns:a16="http://schemas.microsoft.com/office/drawing/2014/main" val="20002"/>
                    </a:ext>
                  </a:extLst>
                </a:gridCol>
                <a:gridCol w="3024336">
                  <a:extLst>
                    <a:ext uri="{9D8B030D-6E8A-4147-A177-3AD203B41FA5}">
                      <a16:colId xmlns:a16="http://schemas.microsoft.com/office/drawing/2014/main" val="20003"/>
                    </a:ext>
                  </a:extLst>
                </a:gridCol>
              </a:tblGrid>
              <a:tr h="247533">
                <a:tc>
                  <a:txBody>
                    <a:bodyPr/>
                    <a:lstStyle/>
                    <a:p>
                      <a:pPr algn="ctr"/>
                      <a:r>
                        <a:rPr kumimoji="1" lang="ja-JP" altLang="en-US" sz="1200" dirty="0"/>
                        <a:t>所属名（ｺｰﾄﾞ）</a:t>
                      </a:r>
                    </a:p>
                  </a:txBody>
                  <a:tcPr anchor="ctr"/>
                </a:tc>
                <a:tc>
                  <a:txBody>
                    <a:bodyPr/>
                    <a:lstStyle/>
                    <a:p>
                      <a:pPr algn="ctr"/>
                      <a:r>
                        <a:rPr kumimoji="1" lang="ja-JP" altLang="en-US" sz="1200" dirty="0"/>
                        <a:t>お名前</a:t>
                      </a:r>
                    </a:p>
                  </a:txBody>
                  <a:tcPr anchor="ctr"/>
                </a:tc>
                <a:tc>
                  <a:txBody>
                    <a:bodyPr/>
                    <a:lstStyle/>
                    <a:p>
                      <a:pPr algn="ctr"/>
                      <a:r>
                        <a:rPr kumimoji="1" lang="ja-JP" altLang="en-US" sz="1200" dirty="0"/>
                        <a:t>職員番号</a:t>
                      </a:r>
                    </a:p>
                  </a:txBody>
                  <a:tcPr anchor="ctr"/>
                </a:tc>
                <a:tc>
                  <a:txBody>
                    <a:bodyPr/>
                    <a:lstStyle/>
                    <a:p>
                      <a:pPr algn="ctr"/>
                      <a:r>
                        <a:rPr kumimoji="1" lang="ja-JP" altLang="en-US" sz="1200" dirty="0"/>
                        <a:t>住所・電話番号</a:t>
                      </a:r>
                    </a:p>
                  </a:txBody>
                  <a:tcPr anchor="ctr"/>
                </a:tc>
                <a:extLst>
                  <a:ext uri="{0D108BD9-81ED-4DB2-BD59-A6C34878D82A}">
                    <a16:rowId xmlns:a16="http://schemas.microsoft.com/office/drawing/2014/main" val="10000"/>
                  </a:ext>
                </a:extLst>
              </a:tr>
              <a:tr h="742600">
                <a:tc>
                  <a:txBody>
                    <a:bodyPr/>
                    <a:lstStyle/>
                    <a:p>
                      <a:pPr algn="ctr"/>
                      <a:endParaRPr kumimoji="1" lang="en-US" altLang="ja-JP" dirty="0"/>
                    </a:p>
                    <a:p>
                      <a:pPr algn="ctr"/>
                      <a:endParaRPr kumimoji="1" lang="en-US" altLang="ja-JP" sz="1200" dirty="0"/>
                    </a:p>
                    <a:p>
                      <a:pPr algn="r"/>
                      <a:r>
                        <a:rPr kumimoji="1" lang="ja-JP" altLang="en-US" sz="1200" dirty="0"/>
                        <a:t>（　　　　　　）</a:t>
                      </a:r>
                      <a:endParaRPr kumimoji="1" lang="en-US" altLang="ja-JP" sz="1200" dirty="0"/>
                    </a:p>
                  </a:txBody>
                  <a:tcPr/>
                </a:tc>
                <a:tc>
                  <a:txBody>
                    <a:bodyPr/>
                    <a:lstStyle/>
                    <a:p>
                      <a:endParaRPr kumimoji="1" lang="ja-JP" altLang="en-US" dirty="0"/>
                    </a:p>
                  </a:txBody>
                  <a:tcPr/>
                </a:tc>
                <a:tc>
                  <a:txBody>
                    <a:bodyPr/>
                    <a:lstStyle/>
                    <a:p>
                      <a:endParaRPr kumimoji="1" lang="ja-JP" altLang="en-US" dirty="0"/>
                    </a:p>
                  </a:txBody>
                  <a:tcPr/>
                </a:tc>
                <a:tc>
                  <a:txBody>
                    <a:bodyPr/>
                    <a:lstStyle/>
                    <a:p>
                      <a:r>
                        <a:rPr kumimoji="1" lang="ja-JP" altLang="en-US" sz="1200" dirty="0"/>
                        <a:t>〒　　　－</a:t>
                      </a:r>
                      <a:endParaRPr kumimoji="1" lang="en-US" altLang="ja-JP" sz="1200" dirty="0"/>
                    </a:p>
                    <a:p>
                      <a:endParaRPr kumimoji="1" lang="en-US" altLang="ja-JP" sz="1200" dirty="0"/>
                    </a:p>
                    <a:p>
                      <a:endParaRPr kumimoji="1" lang="en-US" altLang="ja-JP" sz="1200" dirty="0"/>
                    </a:p>
                    <a:p>
                      <a:pPr algn="ctr"/>
                      <a:r>
                        <a:rPr kumimoji="1" lang="en-US" altLang="ja-JP" sz="1200" dirty="0"/>
                        <a:t>TEL</a:t>
                      </a:r>
                      <a:r>
                        <a:rPr kumimoji="1" lang="ja-JP" altLang="en-US" sz="1200" dirty="0"/>
                        <a:t>（　　　）　　　　－　　　　　　　　　　</a:t>
                      </a:r>
                    </a:p>
                  </a:txBody>
                  <a:tcPr/>
                </a:tc>
                <a:extLst>
                  <a:ext uri="{0D108BD9-81ED-4DB2-BD59-A6C34878D82A}">
                    <a16:rowId xmlns:a16="http://schemas.microsoft.com/office/drawing/2014/main" val="10001"/>
                  </a:ext>
                </a:extLst>
              </a:tr>
            </a:tbl>
          </a:graphicData>
        </a:graphic>
      </p:graphicFrame>
      <p:sp>
        <p:nvSpPr>
          <p:cNvPr id="9" name="テキスト ボックス 8"/>
          <p:cNvSpPr txBox="1"/>
          <p:nvPr/>
        </p:nvSpPr>
        <p:spPr>
          <a:xfrm>
            <a:off x="141784" y="6200782"/>
            <a:ext cx="6264696" cy="307777"/>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1400" dirty="0"/>
              <a:t>申込内訳　　商品は組み合わせて発送いたします。</a:t>
            </a:r>
          </a:p>
        </p:txBody>
      </p:sp>
      <p:sp>
        <p:nvSpPr>
          <p:cNvPr id="10" name="テキスト ボックス 9"/>
          <p:cNvSpPr txBox="1"/>
          <p:nvPr/>
        </p:nvSpPr>
        <p:spPr>
          <a:xfrm>
            <a:off x="234445" y="940627"/>
            <a:ext cx="6264696" cy="307777"/>
          </a:xfrm>
          <a:prstGeom prst="rect">
            <a:avLst/>
          </a:prstGeom>
          <a:noFill/>
        </p:spPr>
        <p:txBody>
          <a:bodyPr wrap="square" rtlCol="0">
            <a:spAutoFit/>
          </a:bodyPr>
          <a:lstStyle/>
          <a:p>
            <a:pPr marL="285750" indent="-285750">
              <a:buFont typeface="Arial" panose="020B0604020202020204" pitchFamily="34" charset="0"/>
              <a:buChar char="•"/>
            </a:pPr>
            <a:r>
              <a:rPr kumimoji="1" lang="ja-JP" altLang="en-US" sz="1400" dirty="0"/>
              <a:t>お申し込みの際のご注意　</a:t>
            </a:r>
            <a:r>
              <a:rPr kumimoji="1" lang="en-US" altLang="ja-JP" sz="1400" dirty="0"/>
              <a:t>※</a:t>
            </a:r>
            <a:r>
              <a:rPr kumimoji="1" lang="ja-JP" altLang="en-US" sz="1400" dirty="0"/>
              <a:t>必ずお読みください</a:t>
            </a:r>
          </a:p>
        </p:txBody>
      </p:sp>
      <p:sp>
        <p:nvSpPr>
          <p:cNvPr id="11" name="テキスト ボックス 10"/>
          <p:cNvSpPr txBox="1"/>
          <p:nvPr/>
        </p:nvSpPr>
        <p:spPr>
          <a:xfrm>
            <a:off x="573832" y="1024547"/>
            <a:ext cx="7198568" cy="2677656"/>
          </a:xfrm>
          <a:prstGeom prst="rect">
            <a:avLst/>
          </a:prstGeom>
          <a:noFill/>
        </p:spPr>
        <p:txBody>
          <a:bodyPr wrap="square" rtlCol="0">
            <a:spAutoFit/>
          </a:bodyPr>
          <a:lstStyle/>
          <a:p>
            <a:pPr marL="228600" indent="-228600">
              <a:buFont typeface="+mj-lt"/>
              <a:buAutoNum type="arabicPeriod"/>
            </a:pPr>
            <a:endParaRPr kumimoji="1" lang="en-US" altLang="ja-JP" sz="1200" dirty="0"/>
          </a:p>
          <a:p>
            <a:pPr marL="228600" indent="-228600">
              <a:buFont typeface="+mj-lt"/>
              <a:buAutoNum type="arabicPeriod"/>
            </a:pPr>
            <a:r>
              <a:rPr kumimoji="1" lang="ja-JP" altLang="en-US" sz="1200" dirty="0">
                <a:latin typeface="BIZ UD明朝 Medium" panose="02020500000000000000" pitchFamily="17" charset="-128"/>
                <a:ea typeface="BIZ UD明朝 Medium" panose="02020500000000000000" pitchFamily="17" charset="-128"/>
              </a:rPr>
              <a:t>チラシの表示価格には消費税が含まれております。</a:t>
            </a:r>
            <a:endParaRPr kumimoji="1" lang="en-US" altLang="ja-JP" sz="1200" dirty="0">
              <a:latin typeface="BIZ UD明朝 Medium" panose="02020500000000000000" pitchFamily="17" charset="-128"/>
              <a:ea typeface="BIZ UD明朝 Medium" panose="02020500000000000000" pitchFamily="17" charset="-128"/>
            </a:endParaRPr>
          </a:p>
          <a:p>
            <a:pPr marL="228600" indent="-228600">
              <a:buFont typeface="+mj-lt"/>
              <a:buAutoNum type="arabicPeriod"/>
            </a:pPr>
            <a:r>
              <a:rPr kumimoji="1" lang="ja-JP" altLang="en-US" sz="1200" dirty="0">
                <a:latin typeface="BIZ UD明朝 Medium" panose="02020500000000000000" pitchFamily="17" charset="-128"/>
                <a:ea typeface="BIZ UD明朝 Medium" panose="02020500000000000000" pitchFamily="17" charset="-128"/>
              </a:rPr>
              <a:t>商品のお届け</a:t>
            </a:r>
            <a:r>
              <a:rPr kumimoji="1" lang="en-US" altLang="ja-JP" sz="1200" dirty="0">
                <a:latin typeface="BIZ UD明朝 Medium" panose="02020500000000000000" pitchFamily="17" charset="-128"/>
                <a:ea typeface="BIZ UD明朝 Medium" panose="02020500000000000000" pitchFamily="17" charset="-128"/>
              </a:rPr>
              <a:t>1</a:t>
            </a:r>
            <a:r>
              <a:rPr kumimoji="1" lang="ja-JP" altLang="en-US" sz="1200" dirty="0">
                <a:latin typeface="BIZ UD明朝 Medium" panose="02020500000000000000" pitchFamily="17" charset="-128"/>
                <a:ea typeface="BIZ UD明朝 Medium" panose="02020500000000000000" pitchFamily="17" charset="-128"/>
              </a:rPr>
              <a:t>箇所あたり、別途宅配料として　</a:t>
            </a:r>
            <a:r>
              <a:rPr kumimoji="1" lang="en-US" altLang="ja-JP" sz="1200" dirty="0">
                <a:latin typeface="BIZ UD明朝 Medium" panose="02020500000000000000" pitchFamily="17" charset="-128"/>
                <a:ea typeface="BIZ UD明朝 Medium" panose="02020500000000000000" pitchFamily="17" charset="-128"/>
              </a:rPr>
              <a:t>1,480</a:t>
            </a:r>
            <a:r>
              <a:rPr kumimoji="1" lang="ja-JP" altLang="en-US" sz="1200" dirty="0">
                <a:latin typeface="BIZ UD明朝 Medium" panose="02020500000000000000" pitchFamily="17" charset="-128"/>
                <a:ea typeface="BIZ UD明朝 Medium" panose="02020500000000000000" pitchFamily="17" charset="-128"/>
              </a:rPr>
              <a:t>円（税込）が加算されます。当県以外のお届けの場合は、宅配料金が異なる場合もございますので、ご注意ください。</a:t>
            </a:r>
            <a:endParaRPr kumimoji="1" lang="en-US" altLang="ja-JP" sz="1200" dirty="0">
              <a:latin typeface="BIZ UD明朝 Medium" panose="02020500000000000000" pitchFamily="17" charset="-128"/>
              <a:ea typeface="BIZ UD明朝 Medium" panose="02020500000000000000" pitchFamily="17" charset="-128"/>
            </a:endParaRPr>
          </a:p>
          <a:p>
            <a:pPr marL="228600" indent="-228600">
              <a:buFont typeface="+mj-lt"/>
              <a:buAutoNum type="arabicPeriod"/>
            </a:pPr>
            <a:r>
              <a:rPr kumimoji="1" lang="ja-JP" altLang="en-US" sz="1200" dirty="0">
                <a:latin typeface="BIZ UD明朝 Medium" panose="02020500000000000000" pitchFamily="17" charset="-128"/>
                <a:ea typeface="BIZ UD明朝 Medium" panose="02020500000000000000" pitchFamily="17" charset="-128"/>
              </a:rPr>
              <a:t>商品は、</a:t>
            </a:r>
            <a:r>
              <a:rPr kumimoji="1" lang="en-US" altLang="ja-JP" sz="1200" dirty="0">
                <a:latin typeface="BIZ UD明朝 Medium" panose="02020500000000000000" pitchFamily="17" charset="-128"/>
                <a:ea typeface="BIZ UD明朝 Medium" panose="02020500000000000000" pitchFamily="17" charset="-128"/>
              </a:rPr>
              <a:t>12</a:t>
            </a:r>
            <a:r>
              <a:rPr kumimoji="1" lang="ja-JP" altLang="en-US" sz="1200" dirty="0">
                <a:latin typeface="BIZ UD明朝 Medium" panose="02020500000000000000" pitchFamily="17" charset="-128"/>
                <a:ea typeface="BIZ UD明朝 Medium" panose="02020500000000000000" pitchFamily="17" charset="-128"/>
              </a:rPr>
              <a:t>月</a:t>
            </a:r>
            <a:r>
              <a:rPr kumimoji="1" lang="en-US" altLang="ja-JP" sz="1200" dirty="0">
                <a:latin typeface="BIZ UD明朝 Medium" panose="02020500000000000000" pitchFamily="17" charset="-128"/>
                <a:ea typeface="BIZ UD明朝 Medium" panose="02020500000000000000" pitchFamily="17" charset="-128"/>
              </a:rPr>
              <a:t>26</a:t>
            </a:r>
            <a:r>
              <a:rPr kumimoji="1" lang="ja-JP" altLang="en-US" sz="1200" dirty="0">
                <a:latin typeface="BIZ UD明朝 Medium" panose="02020500000000000000" pitchFamily="17" charset="-128"/>
                <a:ea typeface="BIZ UD明朝 Medium" panose="02020500000000000000" pitchFamily="17" charset="-128"/>
              </a:rPr>
              <a:t>日（木）にご自宅までお届けいたしますので、下記申込書に郵便番号・住所・電話番号を必ずご記入ください。ただし、天候の状況によっては希望日にお届けできない場合もございますので、あらかじめご了承くださいませ。また、時間指定はお受けできません。</a:t>
            </a:r>
            <a:br>
              <a:rPr kumimoji="1" lang="en-US" altLang="ja-JP" sz="1200" dirty="0">
                <a:latin typeface="BIZ UD明朝 Medium" panose="02020500000000000000" pitchFamily="17" charset="-128"/>
                <a:ea typeface="BIZ UD明朝 Medium" panose="02020500000000000000" pitchFamily="17" charset="-128"/>
              </a:rPr>
            </a:br>
            <a:r>
              <a:rPr kumimoji="1" lang="ja-JP" altLang="en-US" sz="1200" dirty="0">
                <a:latin typeface="BIZ UD明朝 Medium" panose="02020500000000000000" pitchFamily="17" charset="-128"/>
                <a:ea typeface="BIZ UD明朝 Medium" panose="02020500000000000000" pitchFamily="17" charset="-128"/>
              </a:rPr>
              <a:t>（大分県以南、青森県以北は</a:t>
            </a:r>
            <a:r>
              <a:rPr kumimoji="1" lang="en-US" altLang="ja-JP" sz="1200" dirty="0">
                <a:latin typeface="BIZ UD明朝 Medium" panose="02020500000000000000" pitchFamily="17" charset="-128"/>
                <a:ea typeface="BIZ UD明朝 Medium" panose="02020500000000000000" pitchFamily="17" charset="-128"/>
              </a:rPr>
              <a:t>27</a:t>
            </a:r>
            <a:r>
              <a:rPr kumimoji="1" lang="ja-JP" altLang="en-US" sz="1200" dirty="0">
                <a:latin typeface="BIZ UD明朝 Medium" panose="02020500000000000000" pitchFamily="17" charset="-128"/>
                <a:ea typeface="BIZ UD明朝 Medium" panose="02020500000000000000" pitchFamily="17" charset="-128"/>
              </a:rPr>
              <a:t>日着となります。）</a:t>
            </a:r>
            <a:endParaRPr kumimoji="1" lang="en-US" altLang="ja-JP" sz="1200" dirty="0">
              <a:latin typeface="BIZ UD明朝 Medium" panose="02020500000000000000" pitchFamily="17" charset="-128"/>
              <a:ea typeface="BIZ UD明朝 Medium" panose="02020500000000000000" pitchFamily="17" charset="-128"/>
            </a:endParaRPr>
          </a:p>
          <a:p>
            <a:pPr marL="228600" indent="-228600">
              <a:buFont typeface="+mj-lt"/>
              <a:buAutoNum type="arabicPeriod"/>
            </a:pPr>
            <a:r>
              <a:rPr kumimoji="1" lang="ja-JP" altLang="en-US" sz="1200" dirty="0">
                <a:latin typeface="BIZ UD明朝 Medium" panose="02020500000000000000" pitchFamily="17" charset="-128"/>
                <a:ea typeface="BIZ UD明朝 Medium" panose="02020500000000000000" pitchFamily="17" charset="-128"/>
              </a:rPr>
              <a:t>お預かりした個人情報につきましては、商品配送のため宅配業者に開示しますが、それ以外の第三者にはお渡ししません。</a:t>
            </a:r>
            <a:endParaRPr kumimoji="1" lang="en-US" altLang="ja-JP" sz="1200" dirty="0">
              <a:latin typeface="BIZ UD明朝 Medium" panose="02020500000000000000" pitchFamily="17" charset="-128"/>
              <a:ea typeface="BIZ UD明朝 Medium" panose="02020500000000000000" pitchFamily="17" charset="-128"/>
            </a:endParaRPr>
          </a:p>
          <a:p>
            <a:pPr marL="228600" indent="-228600">
              <a:buFont typeface="+mj-lt"/>
              <a:buAutoNum type="arabicPeriod"/>
            </a:pPr>
            <a:r>
              <a:rPr kumimoji="1" lang="ja-JP" altLang="en-US" sz="1200" dirty="0">
                <a:latin typeface="BIZ UD明朝 Medium" panose="02020500000000000000" pitchFamily="17" charset="-128"/>
                <a:ea typeface="BIZ UD明朝 Medium" panose="02020500000000000000" pitchFamily="17" charset="-128"/>
              </a:rPr>
              <a:t>商品の購入代金は、２月給与口座支払いとなります。</a:t>
            </a:r>
            <a:endParaRPr kumimoji="1" lang="en-US" altLang="ja-JP" sz="1200" dirty="0">
              <a:latin typeface="BIZ UD明朝 Medium" panose="02020500000000000000" pitchFamily="17" charset="-128"/>
              <a:ea typeface="BIZ UD明朝 Medium" panose="02020500000000000000" pitchFamily="17" charset="-128"/>
            </a:endParaRPr>
          </a:p>
          <a:p>
            <a:pPr marL="228600" indent="-228600">
              <a:buFont typeface="+mj-lt"/>
              <a:buAutoNum type="arabicPeriod"/>
            </a:pPr>
            <a:r>
              <a:rPr kumimoji="1" lang="ja-JP" altLang="en-US" sz="1200" dirty="0">
                <a:latin typeface="BIZ UD明朝 Medium" panose="02020500000000000000" pitchFamily="17" charset="-128"/>
                <a:ea typeface="BIZ UD明朝 Medium" panose="02020500000000000000" pitchFamily="17" charset="-128"/>
              </a:rPr>
              <a:t>その他不明な点がありましたら、群馬県庁生協までお問い合わせください。</a:t>
            </a:r>
            <a:endParaRPr kumimoji="1" lang="en-US" altLang="ja-JP" sz="1200" dirty="0">
              <a:latin typeface="BIZ UD明朝 Medium" panose="02020500000000000000" pitchFamily="17" charset="-128"/>
              <a:ea typeface="BIZ UD明朝 Medium" panose="02020500000000000000" pitchFamily="17" charset="-128"/>
            </a:endParaRPr>
          </a:p>
          <a:p>
            <a:pPr marL="228600" indent="-228600">
              <a:buFont typeface="+mj-lt"/>
              <a:buAutoNum type="arabicPeriod"/>
            </a:pPr>
            <a:r>
              <a:rPr kumimoji="1" lang="ja-JP" altLang="en-US" sz="1200" dirty="0">
                <a:latin typeface="BIZ UD明朝 Medium" panose="02020500000000000000" pitchFamily="17" charset="-128"/>
                <a:ea typeface="BIZ UD明朝 Medium" panose="02020500000000000000" pitchFamily="17" charset="-128"/>
              </a:rPr>
              <a:t>申込みが複数になる場合は、お手数をおかけしますがコピーしてお使いください。</a:t>
            </a:r>
            <a:endParaRPr kumimoji="1" lang="en-US" altLang="ja-JP" sz="1200" dirty="0">
              <a:latin typeface="BIZ UD明朝 Medium" panose="02020500000000000000" pitchFamily="17" charset="-128"/>
              <a:ea typeface="BIZ UD明朝 Medium" panose="02020500000000000000" pitchFamily="17" charset="-128"/>
            </a:endParaRPr>
          </a:p>
          <a:p>
            <a:pPr marL="228600" indent="-228600">
              <a:buFont typeface="+mj-lt"/>
              <a:buAutoNum type="arabicPeriod"/>
            </a:pPr>
            <a:endParaRPr kumimoji="1" lang="ja-JP" altLang="en-US" sz="1200" dirty="0"/>
          </a:p>
        </p:txBody>
      </p:sp>
      <p:graphicFrame>
        <p:nvGraphicFramePr>
          <p:cNvPr id="12" name="表 11"/>
          <p:cNvGraphicFramePr>
            <a:graphicFrameLocks noGrp="1"/>
          </p:cNvGraphicFramePr>
          <p:nvPr>
            <p:extLst>
              <p:ext uri="{D42A27DB-BD31-4B8C-83A1-F6EECF244321}">
                <p14:modId xmlns:p14="http://schemas.microsoft.com/office/powerpoint/2010/main" val="1067281484"/>
              </p:ext>
            </p:extLst>
          </p:nvPr>
        </p:nvGraphicFramePr>
        <p:xfrm>
          <a:off x="3598168" y="10000216"/>
          <a:ext cx="2310545" cy="765376"/>
        </p:xfrm>
        <a:graphic>
          <a:graphicData uri="http://schemas.openxmlformats.org/drawingml/2006/table">
            <a:tbl>
              <a:tblPr firstRow="1" bandRow="1">
                <a:tableStyleId>{5940675A-B579-460E-94D1-54222C63F5DA}</a:tableStyleId>
              </a:tblPr>
              <a:tblGrid>
                <a:gridCol w="2310545">
                  <a:extLst>
                    <a:ext uri="{9D8B030D-6E8A-4147-A177-3AD203B41FA5}">
                      <a16:colId xmlns:a16="http://schemas.microsoft.com/office/drawing/2014/main" val="20000"/>
                    </a:ext>
                  </a:extLst>
                </a:gridCol>
              </a:tblGrid>
              <a:tr h="271297">
                <a:tc>
                  <a:txBody>
                    <a:bodyPr/>
                    <a:lstStyle/>
                    <a:p>
                      <a:pPr algn="ctr"/>
                      <a:r>
                        <a:rPr kumimoji="1" lang="ja-JP" altLang="en-US" sz="1100" dirty="0"/>
                        <a:t>受付日・受付者</a:t>
                      </a:r>
                    </a:p>
                  </a:txBody>
                  <a:tcPr/>
                </a:tc>
                <a:extLst>
                  <a:ext uri="{0D108BD9-81ED-4DB2-BD59-A6C34878D82A}">
                    <a16:rowId xmlns:a16="http://schemas.microsoft.com/office/drawing/2014/main" val="10000"/>
                  </a:ext>
                </a:extLst>
              </a:tr>
              <a:tr h="494079">
                <a:tc>
                  <a:txBody>
                    <a:bodyPr/>
                    <a:lstStyle/>
                    <a:p>
                      <a:r>
                        <a:rPr kumimoji="1" lang="ja-JP" altLang="en-US" sz="1100" dirty="0"/>
                        <a:t>　　　月　　日　　　受付者（　　　　　　）</a:t>
                      </a:r>
                    </a:p>
                  </a:txBody>
                  <a:tcPr anchor="ctr"/>
                </a:tc>
                <a:extLst>
                  <a:ext uri="{0D108BD9-81ED-4DB2-BD59-A6C34878D82A}">
                    <a16:rowId xmlns:a16="http://schemas.microsoft.com/office/drawing/2014/main" val="10001"/>
                  </a:ext>
                </a:extLst>
              </a:tr>
            </a:tbl>
          </a:graphicData>
        </a:graphic>
      </p:graphicFrame>
      <p:sp>
        <p:nvSpPr>
          <p:cNvPr id="13" name="テキスト ボックス 12"/>
          <p:cNvSpPr txBox="1"/>
          <p:nvPr/>
        </p:nvSpPr>
        <p:spPr>
          <a:xfrm>
            <a:off x="221829" y="10382904"/>
            <a:ext cx="2584251" cy="369332"/>
          </a:xfrm>
          <a:prstGeom prst="rect">
            <a:avLst/>
          </a:prstGeom>
          <a:noFill/>
        </p:spPr>
        <p:txBody>
          <a:bodyPr wrap="square" rtlCol="0">
            <a:spAutoFit/>
          </a:bodyPr>
          <a:lstStyle/>
          <a:p>
            <a:r>
              <a:rPr kumimoji="1" lang="ja-JP" altLang="en-US" sz="1800" dirty="0"/>
              <a:t>群馬県庁生活協同組合</a:t>
            </a:r>
          </a:p>
        </p:txBody>
      </p:sp>
      <p:sp>
        <p:nvSpPr>
          <p:cNvPr id="16" name="テキスト ボックス 15"/>
          <p:cNvSpPr txBox="1"/>
          <p:nvPr/>
        </p:nvSpPr>
        <p:spPr>
          <a:xfrm>
            <a:off x="6257678" y="107783"/>
            <a:ext cx="1471934" cy="461665"/>
          </a:xfrm>
          <a:prstGeom prst="rect">
            <a:avLst/>
          </a:prstGeom>
          <a:noFill/>
        </p:spPr>
        <p:txBody>
          <a:bodyPr wrap="square" rtlCol="0">
            <a:spAutoFit/>
          </a:bodyPr>
          <a:lstStyle/>
          <a:p>
            <a:r>
              <a:rPr kumimoji="1" lang="ja-JP" altLang="en-US" sz="1200" dirty="0">
                <a:latin typeface="+mj-ea"/>
                <a:ea typeface="+mj-ea"/>
              </a:rPr>
              <a:t>申込締め切り日</a:t>
            </a:r>
            <a:endParaRPr kumimoji="1" lang="en-US" altLang="ja-JP" sz="1200" dirty="0">
              <a:latin typeface="+mj-ea"/>
              <a:ea typeface="+mj-ea"/>
            </a:endParaRPr>
          </a:p>
          <a:p>
            <a:r>
              <a:rPr kumimoji="1" lang="en-US" altLang="ja-JP" sz="1200" dirty="0">
                <a:latin typeface="+mj-ea"/>
                <a:ea typeface="+mj-ea"/>
              </a:rPr>
              <a:t>12</a:t>
            </a:r>
            <a:r>
              <a:rPr kumimoji="1" lang="ja-JP" altLang="en-US" sz="1200" dirty="0">
                <a:latin typeface="+mj-ea"/>
                <a:ea typeface="+mj-ea"/>
              </a:rPr>
              <a:t>月</a:t>
            </a:r>
            <a:r>
              <a:rPr kumimoji="1" lang="en-US" altLang="ja-JP" sz="1200" dirty="0">
                <a:latin typeface="+mj-ea"/>
                <a:ea typeface="+mj-ea"/>
              </a:rPr>
              <a:t>6</a:t>
            </a:r>
            <a:r>
              <a:rPr kumimoji="1" lang="ja-JP" altLang="en-US" sz="1200" dirty="0">
                <a:latin typeface="+mj-ea"/>
                <a:ea typeface="+mj-ea"/>
              </a:rPr>
              <a:t>日（金）</a:t>
            </a:r>
          </a:p>
        </p:txBody>
      </p:sp>
      <p:sp>
        <p:nvSpPr>
          <p:cNvPr id="3" name="下矢印 2"/>
          <p:cNvSpPr/>
          <p:nvPr/>
        </p:nvSpPr>
        <p:spPr bwMode="auto">
          <a:xfrm>
            <a:off x="2841144" y="4948478"/>
            <a:ext cx="264780" cy="207696"/>
          </a:xfrm>
          <a:prstGeom prst="downArrow">
            <a:avLst/>
          </a:prstGeom>
          <a:solidFill>
            <a:schemeClr val="tx1"/>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ja-JP" altLang="en-US" sz="4200" b="0" i="0" u="none" strike="noStrike" cap="none" normalizeH="0" baseline="0">
              <a:ln>
                <a:noFill/>
              </a:ln>
              <a:solidFill>
                <a:srgbClr val="000000"/>
              </a:solidFill>
              <a:effectLst/>
              <a:latin typeface="ヒラギノ角ゴ Pro W3" charset="0"/>
              <a:ea typeface="ヒラギノ角ゴ Pro W3" charset="0"/>
              <a:cs typeface="ヒラギノ角ゴ Pro W3" charset="0"/>
              <a:sym typeface="ヒラギノ角ゴ Pro W3" charset="0"/>
            </a:endParaRPr>
          </a:p>
        </p:txBody>
      </p:sp>
      <p:graphicFrame>
        <p:nvGraphicFramePr>
          <p:cNvPr id="7" name="表 6"/>
          <p:cNvGraphicFramePr>
            <a:graphicFrameLocks noGrp="1"/>
          </p:cNvGraphicFramePr>
          <p:nvPr>
            <p:extLst>
              <p:ext uri="{D42A27DB-BD31-4B8C-83A1-F6EECF244321}">
                <p14:modId xmlns:p14="http://schemas.microsoft.com/office/powerpoint/2010/main" val="1470308949"/>
              </p:ext>
            </p:extLst>
          </p:nvPr>
        </p:nvGraphicFramePr>
        <p:xfrm>
          <a:off x="502382" y="5181210"/>
          <a:ext cx="6912768" cy="1005840"/>
        </p:xfrm>
        <a:graphic>
          <a:graphicData uri="http://schemas.openxmlformats.org/drawingml/2006/table">
            <a:tbl>
              <a:tblPr firstRow="1" bandRow="1">
                <a:tableStyleId>{5940675A-B579-460E-94D1-54222C63F5DA}</a:tableStyleId>
              </a:tblPr>
              <a:tblGrid>
                <a:gridCol w="5040560">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tblGrid>
              <a:tr h="904915">
                <a:tc>
                  <a:txBody>
                    <a:bodyPr/>
                    <a:lstStyle/>
                    <a:p>
                      <a:pPr algn="l"/>
                      <a:r>
                        <a:rPr kumimoji="1" lang="ja-JP" altLang="en-US" sz="1200" dirty="0"/>
                        <a:t>〒　　　　　　－</a:t>
                      </a:r>
                      <a:endParaRPr kumimoji="1" lang="en-US" altLang="ja-JP" sz="1200" dirty="0"/>
                    </a:p>
                    <a:p>
                      <a:pPr algn="l"/>
                      <a:endParaRPr kumimoji="1" lang="en-US" altLang="ja-JP" sz="1200" dirty="0"/>
                    </a:p>
                    <a:p>
                      <a:pPr algn="l"/>
                      <a:endParaRPr kumimoji="1" lang="en-US" altLang="ja-JP" sz="1200" dirty="0"/>
                    </a:p>
                    <a:p>
                      <a:pPr algn="l"/>
                      <a:endParaRPr kumimoji="1" lang="en-US" altLang="ja-JP" sz="1200" dirty="0"/>
                    </a:p>
                    <a:p>
                      <a:pPr algn="ctr"/>
                      <a:r>
                        <a:rPr kumimoji="1" lang="en-US" altLang="ja-JP" sz="1200" dirty="0"/>
                        <a:t>TEL</a:t>
                      </a:r>
                      <a:r>
                        <a:rPr kumimoji="1" lang="ja-JP" altLang="en-US" sz="1200" dirty="0"/>
                        <a:t>（　　　　　）　　　　　　－</a:t>
                      </a:r>
                      <a:endParaRPr kumimoji="1" lang="en-US" altLang="ja-JP" sz="1200" dirty="0"/>
                    </a:p>
                  </a:txBody>
                  <a:tcPr/>
                </a:tc>
                <a:tc>
                  <a:txBody>
                    <a:bodyPr/>
                    <a:lstStyle/>
                    <a:p>
                      <a:r>
                        <a:rPr kumimoji="1" lang="en-US" altLang="ja-JP" sz="1100" dirty="0">
                          <a:latin typeface="ＭＳ 明朝" panose="02020609040205080304" pitchFamily="17" charset="-128"/>
                          <a:ea typeface="ＭＳ 明朝" panose="02020609040205080304" pitchFamily="17" charset="-128"/>
                        </a:rPr>
                        <a:t>※</a:t>
                      </a:r>
                      <a:r>
                        <a:rPr kumimoji="1" lang="ja-JP" altLang="en-US" sz="1100" dirty="0">
                          <a:latin typeface="ＭＳ 明朝" panose="02020609040205080304" pitchFamily="17" charset="-128"/>
                          <a:ea typeface="ＭＳ 明朝" panose="02020609040205080304" pitchFamily="17" charset="-128"/>
                        </a:rPr>
                        <a:t>郵便番号、電話番号は必ずご記入願います。</a:t>
                      </a:r>
                      <a:endParaRPr kumimoji="1" lang="en-US" altLang="ja-JP" sz="1100" dirty="0">
                        <a:latin typeface="ＭＳ 明朝" panose="02020609040205080304" pitchFamily="17" charset="-128"/>
                        <a:ea typeface="ＭＳ 明朝" panose="02020609040205080304" pitchFamily="17" charset="-128"/>
                      </a:endParaRPr>
                    </a:p>
                    <a:p>
                      <a:r>
                        <a:rPr kumimoji="1" lang="ja-JP" altLang="en-US" sz="1100" dirty="0">
                          <a:latin typeface="ＭＳ 明朝" panose="02020609040205080304" pitchFamily="17" charset="-128"/>
                          <a:ea typeface="ＭＳ 明朝" panose="02020609040205080304" pitchFamily="17" charset="-128"/>
                        </a:rPr>
                        <a:t>また、アパートなどの集合住宅の場合は、部屋番号の記入をお願いします。</a:t>
                      </a:r>
                    </a:p>
                  </a:txBody>
                  <a:tcPr anchor="ctr"/>
                </a:tc>
                <a:extLst>
                  <a:ext uri="{0D108BD9-81ED-4DB2-BD59-A6C34878D82A}">
                    <a16:rowId xmlns:a16="http://schemas.microsoft.com/office/drawing/2014/main" val="10000"/>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677283621"/>
              </p:ext>
            </p:extLst>
          </p:nvPr>
        </p:nvGraphicFramePr>
        <p:xfrm>
          <a:off x="6046440" y="10000216"/>
          <a:ext cx="1269073" cy="765376"/>
        </p:xfrm>
        <a:graphic>
          <a:graphicData uri="http://schemas.openxmlformats.org/drawingml/2006/table">
            <a:tbl>
              <a:tblPr firstRow="1" bandRow="1">
                <a:tableStyleId>{5940675A-B579-460E-94D1-54222C63F5DA}</a:tableStyleId>
              </a:tblPr>
              <a:tblGrid>
                <a:gridCol w="1269073">
                  <a:extLst>
                    <a:ext uri="{9D8B030D-6E8A-4147-A177-3AD203B41FA5}">
                      <a16:colId xmlns:a16="http://schemas.microsoft.com/office/drawing/2014/main" val="20000"/>
                    </a:ext>
                  </a:extLst>
                </a:gridCol>
              </a:tblGrid>
              <a:tr h="302681">
                <a:tc>
                  <a:txBody>
                    <a:bodyPr/>
                    <a:lstStyle/>
                    <a:p>
                      <a:pPr algn="ctr"/>
                      <a:r>
                        <a:rPr kumimoji="1" lang="ja-JP" altLang="en-US" sz="1100" dirty="0"/>
                        <a:t>整理コード</a:t>
                      </a:r>
                    </a:p>
                  </a:txBody>
                  <a:tcPr anchor="ctr"/>
                </a:tc>
                <a:extLst>
                  <a:ext uri="{0D108BD9-81ED-4DB2-BD59-A6C34878D82A}">
                    <a16:rowId xmlns:a16="http://schemas.microsoft.com/office/drawing/2014/main" val="10000"/>
                  </a:ext>
                </a:extLst>
              </a:tr>
              <a:tr h="462695">
                <a:tc>
                  <a:txBody>
                    <a:bodyPr/>
                    <a:lstStyle/>
                    <a:p>
                      <a:endParaRPr kumimoji="1" lang="ja-JP" altLang="en-US" dirty="0"/>
                    </a:p>
                  </a:txBody>
                  <a:tcPr/>
                </a:tc>
                <a:extLst>
                  <a:ext uri="{0D108BD9-81ED-4DB2-BD59-A6C34878D82A}">
                    <a16:rowId xmlns:a16="http://schemas.microsoft.com/office/drawing/2014/main" val="10001"/>
                  </a:ext>
                </a:extLst>
              </a:tr>
            </a:tbl>
          </a:graphicData>
        </a:graphic>
      </p:graphicFrame>
      <p:sp>
        <p:nvSpPr>
          <p:cNvPr id="15" name="テキスト ボックス 14"/>
          <p:cNvSpPr txBox="1"/>
          <p:nvPr/>
        </p:nvSpPr>
        <p:spPr>
          <a:xfrm>
            <a:off x="209293" y="4906500"/>
            <a:ext cx="7308454" cy="276999"/>
          </a:xfrm>
          <a:prstGeom prst="rect">
            <a:avLst/>
          </a:prstGeom>
          <a:noFill/>
        </p:spPr>
        <p:txBody>
          <a:bodyPr wrap="square" rtlCol="0">
            <a:spAutoFit/>
          </a:bodyPr>
          <a:lstStyle/>
          <a:p>
            <a:pPr marL="171450" indent="-171450">
              <a:buFont typeface="Arial" panose="020B0604020202020204" pitchFamily="34" charset="0"/>
              <a:buChar char="•"/>
            </a:pPr>
            <a:r>
              <a:rPr kumimoji="1" lang="ja-JP" altLang="en-US" sz="1200" dirty="0"/>
              <a:t>お届け先住所・電話番号お名前　　　　　</a:t>
            </a:r>
            <a:r>
              <a:rPr kumimoji="1" lang="ja-JP" altLang="en-US" sz="1100" dirty="0"/>
              <a:t>上記情報と同一の場合は、ご本人とご記入ください。</a:t>
            </a:r>
            <a:endParaRPr kumimoji="1" lang="en-US" altLang="ja-JP" sz="1200" dirty="0"/>
          </a:p>
        </p:txBody>
      </p:sp>
      <p:graphicFrame>
        <p:nvGraphicFramePr>
          <p:cNvPr id="17" name="表 16">
            <a:extLst>
              <a:ext uri="{FF2B5EF4-FFF2-40B4-BE49-F238E27FC236}">
                <a16:creationId xmlns:a16="http://schemas.microsoft.com/office/drawing/2014/main" id="{0FA553D8-C1BB-0D57-21FC-553E253C71E2}"/>
              </a:ext>
            </a:extLst>
          </p:cNvPr>
          <p:cNvGraphicFramePr>
            <a:graphicFrameLocks noGrp="1"/>
          </p:cNvGraphicFramePr>
          <p:nvPr>
            <p:extLst>
              <p:ext uri="{D42A27DB-BD31-4B8C-83A1-F6EECF244321}">
                <p14:modId xmlns:p14="http://schemas.microsoft.com/office/powerpoint/2010/main" val="156297548"/>
              </p:ext>
            </p:extLst>
          </p:nvPr>
        </p:nvGraphicFramePr>
        <p:xfrm>
          <a:off x="357808" y="6731202"/>
          <a:ext cx="7056784" cy="3037573"/>
        </p:xfrm>
        <a:graphic>
          <a:graphicData uri="http://schemas.openxmlformats.org/drawingml/2006/table">
            <a:tbl>
              <a:tblPr/>
              <a:tblGrid>
                <a:gridCol w="550102">
                  <a:extLst>
                    <a:ext uri="{9D8B030D-6E8A-4147-A177-3AD203B41FA5}">
                      <a16:colId xmlns:a16="http://schemas.microsoft.com/office/drawing/2014/main" val="1270028061"/>
                    </a:ext>
                  </a:extLst>
                </a:gridCol>
                <a:gridCol w="2618250">
                  <a:extLst>
                    <a:ext uri="{9D8B030D-6E8A-4147-A177-3AD203B41FA5}">
                      <a16:colId xmlns:a16="http://schemas.microsoft.com/office/drawing/2014/main" val="1215221880"/>
                    </a:ext>
                  </a:extLst>
                </a:gridCol>
                <a:gridCol w="792088">
                  <a:extLst>
                    <a:ext uri="{9D8B030D-6E8A-4147-A177-3AD203B41FA5}">
                      <a16:colId xmlns:a16="http://schemas.microsoft.com/office/drawing/2014/main" val="3387618649"/>
                    </a:ext>
                  </a:extLst>
                </a:gridCol>
                <a:gridCol w="1136603">
                  <a:extLst>
                    <a:ext uri="{9D8B030D-6E8A-4147-A177-3AD203B41FA5}">
                      <a16:colId xmlns:a16="http://schemas.microsoft.com/office/drawing/2014/main" val="984693040"/>
                    </a:ext>
                  </a:extLst>
                </a:gridCol>
                <a:gridCol w="1959741">
                  <a:extLst>
                    <a:ext uri="{9D8B030D-6E8A-4147-A177-3AD203B41FA5}">
                      <a16:colId xmlns:a16="http://schemas.microsoft.com/office/drawing/2014/main" val="1493758353"/>
                    </a:ext>
                  </a:extLst>
                </a:gridCol>
              </a:tblGrid>
              <a:tr h="276143">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品番</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商　品　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単価</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申込数量</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金額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7319336"/>
                  </a:ext>
                </a:extLst>
              </a:tr>
              <a:tr h="276143">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①</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ずわいがに（足）　２ｋｇ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12,580</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6376135"/>
                  </a:ext>
                </a:extLst>
              </a:tr>
              <a:tr h="276143">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②</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ずわいがに（足）　３ｋｇ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18,580</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147517"/>
                  </a:ext>
                </a:extLst>
              </a:tr>
              <a:tr h="276143">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③</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ずわいがに（足）　５ｋｇ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28,880</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2219321"/>
                  </a:ext>
                </a:extLst>
              </a:tr>
              <a:tr h="276143">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④</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甘エビ　</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500</a:t>
                      </a:r>
                      <a:r>
                        <a:rPr lang="en-US" sz="1100" b="0" i="0" u="none" strike="noStrike">
                          <a:solidFill>
                            <a:srgbClr val="000000"/>
                          </a:solidFill>
                          <a:effectLst/>
                          <a:latin typeface="游ゴシック" panose="020B0400000000000000" pitchFamily="50" charset="-128"/>
                          <a:ea typeface="游ゴシック" panose="020B0400000000000000" pitchFamily="50" charset="-128"/>
                        </a:rPr>
                        <a:t>g</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箱</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3,380</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27413406"/>
                  </a:ext>
                </a:extLst>
              </a:tr>
              <a:tr h="276143">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越前せいこがに甲羅盛　約</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60g</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1,980</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2493556"/>
                  </a:ext>
                </a:extLst>
              </a:tr>
              <a:tr h="276143">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⑥</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鯖のへしこ（</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1,880</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55022"/>
                  </a:ext>
                </a:extLst>
              </a:tr>
              <a:tr h="276143">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開きのどぐろ（</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5</a:t>
                      </a: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枚）</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4,280</a:t>
                      </a:r>
                      <a:endPar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3131137"/>
                  </a:ext>
                </a:extLst>
              </a:tr>
              <a:tr h="276143">
                <a:tc gridSpan="4">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小計</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4257753"/>
                  </a:ext>
                </a:extLst>
              </a:tr>
              <a:tr h="276143">
                <a:tc gridSpan="4">
                  <a:txBody>
                    <a:bodyPr/>
                    <a:lstStyle/>
                    <a:p>
                      <a:pPr algn="ct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宅配料（消費税</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10</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％を含む）</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r"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1,480</a:t>
                      </a: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676040"/>
                  </a:ext>
                </a:extLst>
              </a:tr>
              <a:tr h="276143">
                <a:tc gridSpan="4">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合計金額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08135386"/>
                  </a:ext>
                </a:extLst>
              </a:tr>
            </a:tbl>
          </a:graphicData>
        </a:graphic>
      </p:graphicFrame>
    </p:spTree>
    <p:extLst>
      <p:ext uri="{BB962C8B-B14F-4D97-AF65-F5344CB8AC3E}">
        <p14:creationId xmlns:p14="http://schemas.microsoft.com/office/powerpoint/2010/main" val="2242166934"/>
      </p:ext>
    </p:extLst>
  </p:cSld>
  <p:clrMapOvr>
    <a:masterClrMapping/>
  </p:clrMapOvr>
  <p:transition/>
</p:sld>
</file>

<file path=ppt/theme/theme1.xml><?xml version="1.0" encoding="utf-8"?>
<a:theme xmlns:a="http://schemas.openxmlformats.org/drawingml/2006/main" name="Default - 1_タイトル スライド">
  <a:themeElements>
    <a:clrScheme name="スカイ">
      <a:dk1>
        <a:sysClr val="windowText" lastClr="000000"/>
      </a:dk1>
      <a:lt1>
        <a:sysClr val="window" lastClr="FFFFFF"/>
      </a:lt1>
      <a:dk2>
        <a:srgbClr val="1782BF"/>
      </a:dk2>
      <a:lt2>
        <a:srgbClr val="62BCE9"/>
      </a:lt2>
      <a:accent1>
        <a:srgbClr val="073779"/>
      </a:accent1>
      <a:accent2>
        <a:srgbClr val="8FD9FB"/>
      </a:accent2>
      <a:accent3>
        <a:srgbClr val="FFCC00"/>
      </a:accent3>
      <a:accent4>
        <a:srgbClr val="EB6615"/>
      </a:accent4>
      <a:accent5>
        <a:srgbClr val="C76402"/>
      </a:accent5>
      <a:accent6>
        <a:srgbClr val="B523B4"/>
      </a:accent6>
      <a:hlink>
        <a:srgbClr val="FFDE26"/>
      </a:hlink>
      <a:folHlink>
        <a:srgbClr val="DEBE00"/>
      </a:folHlink>
    </a:clrScheme>
    <a:fontScheme name="Default - 1_タイトル スライド">
      <a:majorFont>
        <a:latin typeface="Lucida Grande"/>
        <a:ea typeface="ヒラギノ角ゴ ProN W3"/>
        <a:cs typeface="ヒラギノ角ゴ ProN W3"/>
      </a:majorFont>
      <a:minorFont>
        <a:latin typeface="Calibri"/>
        <a:ea typeface="ヒラギノ角ゴ ProN W3"/>
        <a:cs typeface="ヒラギノ角ゴ ProN W3"/>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ja-JP" sz="4200" b="0" i="0" u="none" strike="noStrike" cap="none" normalizeH="0" baseline="0" smtClean="0">
            <a:ln>
              <a:noFill/>
            </a:ln>
            <a:solidFill>
              <a:srgbClr val="000000"/>
            </a:solidFill>
            <a:effectLst/>
            <a:latin typeface="ヒラギノ角ゴ Pro W3" charset="0"/>
            <a:ea typeface="ヒラギノ角ゴ Pro W3" charset="0"/>
            <a:cs typeface="ヒラギノ角ゴ Pro W3" charset="0"/>
            <a:sym typeface="ヒラギノ角ゴ Pro W3" charset="0"/>
          </a:defRPr>
        </a:defPPr>
      </a:lstStyle>
    </a:spDef>
    <a:lnDef>
      <a:spPr bwMode="auto">
        <a:xfrm>
          <a:off x="0" y="0"/>
          <a:ext cx="1" cy="1"/>
        </a:xfrm>
        <a:custGeom>
          <a:avLst/>
          <a:gdLst/>
          <a:ahLst/>
          <a:cxnLst/>
          <a:rect l="0" t="0" r="0" b="0"/>
          <a:pathLst/>
        </a:custGeom>
        <a:solidFill>
          <a:schemeClr val="accent1"/>
        </a:solidFill>
        <a:ln w="25400"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ja-JP" sz="4200" b="0" i="0" u="none" strike="noStrike" cap="none" normalizeH="0" baseline="0" smtClean="0">
            <a:ln>
              <a:noFill/>
            </a:ln>
            <a:solidFill>
              <a:srgbClr val="000000"/>
            </a:solidFill>
            <a:effectLst/>
            <a:latin typeface="ヒラギノ角ゴ Pro W3" charset="0"/>
            <a:ea typeface="ヒラギノ角ゴ Pro W3" charset="0"/>
            <a:cs typeface="ヒラギノ角ゴ Pro W3" charset="0"/>
            <a:sym typeface="ヒラギノ角ゴ Pro W3" charset="0"/>
          </a:defRPr>
        </a:defPPr>
      </a:lstStyle>
    </a:lnDef>
  </a:objectDefaults>
  <a:extraClrSchemeLst>
    <a:extraClrScheme>
      <a:clrScheme name="Default - 1_タイトル スライド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0</TotalTime>
  <Pages>0</Pages>
  <Words>434</Words>
  <Characters>0</Characters>
  <Application>Microsoft Office PowerPoint</Application>
  <PresentationFormat>ユーザー設定</PresentationFormat>
  <Lines>0</Lines>
  <Paragraphs>85</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BIZ UD明朝 Medium</vt:lpstr>
      <vt:lpstr>Lucida Grande</vt:lpstr>
      <vt:lpstr>ＭＳ 明朝</vt:lpstr>
      <vt:lpstr>ヒラギノ角ゴ Pro W3</vt:lpstr>
      <vt:lpstr>游ゴシック</vt:lpstr>
      <vt:lpstr>Arial</vt:lpstr>
      <vt:lpstr>Calibri</vt:lpstr>
      <vt:lpstr>Default - 1_タイトル スライド</vt:lpstr>
      <vt:lpstr>ふくい味紀行申込書</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2024-11-13T00:37:48Z</dcterms:modified>
</cp:coreProperties>
</file>